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758C1-CE89-46A1-972F-131D0C7F00D1}" type="datetimeFigureOut">
              <a:rPr lang="en-AU" smtClean="0"/>
              <a:t>25/10/2012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CE3A-A8B1-409C-AC4A-CD508B031B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51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B2EBDB-B10E-48A1-A2A8-EB44CEC91451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6CFA0F-99AC-4490-8137-ED419D159908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400CB3-88E8-4B6E-9BA2-9A0B5117CDEA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ADC3DF-3D8C-451D-9AB5-1089638CB484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648A4D-1CC1-45A5-AE09-F3F7C659AB59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93E0C3-8A96-42C8-9FE2-E6F104EF8D39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3FFBBF-D87D-4A0F-8A52-76D3C3D3C349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51D2C9-499A-4755-8FA0-51F51473E62C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63683-E766-4851-B5ED-7CE5926AAD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79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7A34-81D4-4ED4-90DA-2CE33A5B9D7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07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EBAE-D713-4079-9340-B7AAF2ED4D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80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29C40-C3B6-412C-9D58-09FEE13E2C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4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283E-5CD6-411F-971E-9D07EA3D38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13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74F5-E21A-419E-BF32-8CA0277ADF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19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1101-5F82-4EBC-88F5-1DD616F85F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23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3683-1A75-49C1-A4B9-AE1D616743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B8E4F-CABF-4EA1-A826-A4AADA3273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7F82F-D011-4F13-BCBD-F06C96B60F3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31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41DB8-B061-43F5-90D7-593D777B847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99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D65E127-A14C-448C-8876-E702E3296044}" type="slidenum">
              <a:rPr lang="en-AU"/>
              <a:pPr fontAlgn="base">
                <a:spcAft>
                  <a:spcPct val="0"/>
                </a:spcAft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93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gottoreadthosebooks.files.wordpress.com/2012/01/thumbs-up-and-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6250"/>
            <a:ext cx="5113337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8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smtClean="0">
                <a:latin typeface="Arial" charset="0"/>
                <a:cs typeface="Arial" charset="0"/>
              </a:rPr>
              <a:t>THUMBS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Put your hands up high, put your thumbs in the air.</a:t>
            </a:r>
          </a:p>
          <a:p>
            <a:pPr marL="0" indent="0">
              <a:buFontTx/>
              <a:buNone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Shake yourself around and shout out, ‘Yeah!”</a:t>
            </a:r>
            <a:endParaRPr lang="en-AU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God loves you, Oh yes, He really cares.</a:t>
            </a:r>
          </a:p>
          <a:p>
            <a:pPr marL="0" indent="0">
              <a:buFontTx/>
              <a:buNone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His thumb’s right up, high in the air.</a:t>
            </a:r>
          </a:p>
          <a:p>
            <a:pPr marL="0" indent="0">
              <a:buFontTx/>
              <a:buNone/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Thumbs Up  Thumbs Up  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Thumbs </a:t>
            </a:r>
            <a:r>
              <a:rPr lang="en-AU" dirty="0">
                <a:latin typeface="Arial" pitchFamily="34" charset="0"/>
                <a:cs typeface="Arial" pitchFamily="34" charset="0"/>
              </a:rPr>
              <a:t>Up  Thumbs Up</a:t>
            </a:r>
          </a:p>
          <a:p>
            <a:pPr>
              <a:defRPr/>
            </a:pPr>
            <a:endParaRPr lang="en-AU" dirty="0"/>
          </a:p>
        </p:txBody>
      </p:sp>
      <p:pic>
        <p:nvPicPr>
          <p:cNvPr id="267266" name="Picture 2" descr="http://4.bp.blogspot.com/-GG-GaDAXTdo/Tx2aT6SyfHI/AAAAAAAABZo/tx5FLr-EWJ4/s1600/smiley+2+thumbs+u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0638"/>
            <a:ext cx="3455987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323850" y="231775"/>
            <a:ext cx="8496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When man and woman sinned that very first time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They disobeyed God, they fell out of line.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God wasn’t happy and He told them so.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“Adam and Eve, out of the garden you go!”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down  Thumbs down  Thumbs down  Thumbs down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481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75163"/>
            <a:ext cx="2209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23850" y="477838"/>
            <a:ext cx="8424863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But God is love and He had a great plan</a:t>
            </a:r>
            <a:endParaRPr lang="en-AU" sz="32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To bring salvation to every man.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He sent down Jesus, His only Son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To die for the sins of everyone.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  Thumbs Up  Thumbs Up  Thumbs Up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23850" y="231775"/>
            <a:ext cx="8640763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Put your hands up high, put your thumbs in the air.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Shake yourself around and shout out, ‘Yeah!”</a:t>
            </a:r>
            <a:endParaRPr lang="en-AU" sz="32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God loves you, Oh yes, He really cares.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His thumb’s right up, high in the air.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  Thumbs Up  Thumbs Up 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6867" name="Picture 2" descr="http://4.bp.blogspot.com/-GG-GaDAXTdo/Tx2aT6SyfHI/AAAAAAAABZo/tx5FLr-EWJ4/s1600/smiley+2+thumbs+u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0638"/>
            <a:ext cx="3455987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1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231775"/>
            <a:ext cx="8640762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>
                <a:solidFill>
                  <a:srgbClr val="000000"/>
                </a:solidFill>
                <a:latin typeface="Arial" charset="0"/>
                <a:cs typeface="Arial" charset="0"/>
              </a:rPr>
              <a:t>Every single day, just like Adam and Eve,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>
                <a:solidFill>
                  <a:srgbClr val="000000"/>
                </a:solidFill>
                <a:latin typeface="Arial" charset="0"/>
                <a:cs typeface="Arial" charset="0"/>
              </a:rPr>
              <a:t>We let God down. You’d better believe it.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>
                <a:solidFill>
                  <a:srgbClr val="000000"/>
                </a:solidFill>
                <a:latin typeface="Arial" charset="0"/>
                <a:cs typeface="Arial" charset="0"/>
              </a:rPr>
              <a:t>We say and we do and we think the wrong thing.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>
                <a:solidFill>
                  <a:srgbClr val="000000"/>
                </a:solidFill>
                <a:latin typeface="Arial" charset="0"/>
                <a:cs typeface="Arial" charset="0"/>
              </a:rPr>
              <a:t>Oh, it’s so easy to fall into sin.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down  Thumbs down  Thumbs down  Thumbs down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789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92600"/>
            <a:ext cx="2590800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6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250825" y="477838"/>
            <a:ext cx="864235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But God is love and He had a great plan</a:t>
            </a:r>
            <a:endParaRPr lang="en-AU" sz="32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To bring salvation to every man.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He sent down Jesus, His only Son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To die for the sins of everyone.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  Thumbs Up  Thumbs Up 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323850" y="231775"/>
            <a:ext cx="8640763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Put your hands up high, put your thumbs in the air.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Shake yourself around and shout out, ‘Yeah!”</a:t>
            </a:r>
            <a:endParaRPr lang="en-AU" sz="32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God loves you, Oh yes, He really cares.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His thumb’s right up, high in the air.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  Thumbs Up  Thumbs Up 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  Thumbs Up  Thumbs Up 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3200" i="1">
                <a:solidFill>
                  <a:srgbClr val="000000"/>
                </a:solidFill>
                <a:latin typeface="Arial" charset="0"/>
                <a:cs typeface="Arial" charset="0"/>
              </a:rPr>
              <a:t>Thumbs Up</a:t>
            </a: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39" name="Picture 2" descr="http://4.bp.blogspot.com/-GG-GaDAXTdo/Tx2aT6SyfHI/AAAAAAAABZo/tx5FLr-EWJ4/s1600/smiley+2+thumbs+up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14288"/>
            <a:ext cx="2411413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5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5_Default Design</vt:lpstr>
      <vt:lpstr>PowerPoint Presentation</vt:lpstr>
      <vt:lpstr>THUMBS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2</cp:revision>
  <dcterms:created xsi:type="dcterms:W3CDTF">2012-03-21T10:50:19Z</dcterms:created>
  <dcterms:modified xsi:type="dcterms:W3CDTF">2012-10-25T10:38:35Z</dcterms:modified>
</cp:coreProperties>
</file>